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77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50" autoAdjust="0"/>
    <p:restoredTop sz="94687" autoAdjust="0"/>
  </p:normalViewPr>
  <p:slideViewPr>
    <p:cSldViewPr>
      <p:cViewPr>
        <p:scale>
          <a:sx n="33" d="100"/>
          <a:sy n="33" d="100"/>
        </p:scale>
        <p:origin x="-1531" y="-8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en-US" altLang="ja-JP" sz="18000" b="1" spc="50" dirty="0" smtClean="0">
              <a:ln w="63500" cap="rnd" cmpd="sng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清掃中</a:t>
            </a:r>
            <a:endParaRPr kumimoji="1" lang="ja-JP" altLang="en-US" sz="18000" b="1" spc="50" dirty="0">
              <a:ln w="63500" cap="rnd" cmpd="sng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68369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清掃中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1838731" y="540262"/>
            <a:ext cx="6116550" cy="5858944"/>
            <a:chOff x="4334725" y="1809796"/>
            <a:chExt cx="4159362" cy="3984187"/>
          </a:xfrm>
        </p:grpSpPr>
        <p:sp>
          <p:nvSpPr>
            <p:cNvPr id="33" name="円/楕円 32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 38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53" name="角丸四角形 52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片側の 2 つの角を切り取った四角形 54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2" name="グループ化 41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50" name="ドーナツ 49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台形 50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フリーフォーム 42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トイレ清掃中</a:t>
            </a:r>
            <a:endParaRPr kumimoji="1" lang="ja-JP" altLang="en-US" sz="12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2844572" y="464660"/>
            <a:ext cx="4104868" cy="3931986"/>
            <a:chOff x="4334725" y="1809796"/>
            <a:chExt cx="4159362" cy="3984187"/>
          </a:xfrm>
        </p:grpSpPr>
        <p:sp>
          <p:nvSpPr>
            <p:cNvPr id="34" name="円/楕円 33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84" name="角丸四角形 83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片側の 2 つの角を切り取った四角形 85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81" name="ドーナツ 80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台形 81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角丸四角形 82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" name="フリーフォーム 43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735327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トイレ清掃中</a:t>
            </a:r>
            <a:endParaRPr kumimoji="1" lang="ja-JP" altLang="en-US" sz="12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0" y="484546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しばらくお待ちください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3301772" y="1433272"/>
            <a:ext cx="3190468" cy="3056098"/>
            <a:chOff x="4334725" y="1809796"/>
            <a:chExt cx="4159362" cy="3984187"/>
          </a:xfrm>
        </p:grpSpPr>
        <p:sp>
          <p:nvSpPr>
            <p:cNvPr id="35" name="円/楕円 34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86" name="角丸四角形 85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片側の 2 つの角を切り取った四角形 87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83" name="ドーナツ 82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台形 83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" name="フリーフォーム 47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735327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トイレ清掃中</a:t>
            </a:r>
            <a:endParaRPr kumimoji="1" lang="ja-JP" altLang="en-US" sz="12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0" y="484546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只今、ご利用できません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3301772" y="1433272"/>
            <a:ext cx="3190468" cy="3056098"/>
            <a:chOff x="4334725" y="1809796"/>
            <a:chExt cx="4159362" cy="3984187"/>
          </a:xfrm>
        </p:grpSpPr>
        <p:sp>
          <p:nvSpPr>
            <p:cNvPr id="35" name="円/楕円 34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86" name="角丸四角形 85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片側の 2 つの角を切り取った四角形 87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83" name="ドーナツ 82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台形 83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" name="フリーフォーム 47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81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pop270_トイレ清掃中</dc:title>
  <dc:subject>pop270_トイレ清掃中</dc:subject>
  <dc:creator>http://www.digipot.net</dc:creator>
  <cp:lastModifiedBy/>
  <cp:revision>1</cp:revision>
  <dcterms:created xsi:type="dcterms:W3CDTF">2014-05-22T03:01:01Z</dcterms:created>
  <dcterms:modified xsi:type="dcterms:W3CDTF">2014-05-22T08:06:36Z</dcterms:modified>
  <cp:version>1</cp:version>
</cp:coreProperties>
</file>